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9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777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743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47502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11440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42450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171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01183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0985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7784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1523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0541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0917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907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60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38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65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57218-BD47-4C61-B929-267705FC43C4}" type="datetimeFigureOut">
              <a:rPr lang="en-IN" smtClean="0"/>
              <a:t>18-02-2022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4314FC3-82B7-451B-B212-8695636AC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636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AF546-AF08-4E27-9610-33144844C5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475128"/>
            <a:ext cx="7007793" cy="2195295"/>
          </a:xfrm>
        </p:spPr>
        <p:txBody>
          <a:bodyPr/>
          <a:lstStyle/>
          <a:p>
            <a:pPr algn="ctr"/>
            <a:r>
              <a:rPr lang="en-IN" b="1" dirty="0"/>
              <a:t>STRASSEN'S MATRIX MULTIPLICATION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355385-4CF6-4CDF-9890-BEE3948483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r"/>
            <a:r>
              <a:rPr lang="en-IN" sz="1200" b="1" dirty="0">
                <a:latin typeface="+mn-lt"/>
              </a:rPr>
              <a:t>Dhivya K</a:t>
            </a:r>
          </a:p>
          <a:p>
            <a:pPr algn="r">
              <a:lnSpc>
                <a:spcPct val="100000"/>
              </a:lnSpc>
            </a:pPr>
            <a:r>
              <a:rPr lang="en-IN" sz="1200" b="1" dirty="0">
                <a:latin typeface="+mn-lt"/>
              </a:rPr>
              <a:t>21376005</a:t>
            </a:r>
          </a:p>
          <a:p>
            <a:pPr algn="r">
              <a:lnSpc>
                <a:spcPct val="100000"/>
              </a:lnSpc>
            </a:pPr>
            <a:r>
              <a:rPr lang="en-IN" sz="1200" b="1" dirty="0" err="1">
                <a:latin typeface="+mn-lt"/>
              </a:rPr>
              <a:t>M.Tech</a:t>
            </a:r>
            <a:r>
              <a:rPr lang="en-IN" sz="1200" b="1" dirty="0">
                <a:latin typeface="+mn-lt"/>
              </a:rPr>
              <a:t> (CSE) First year</a:t>
            </a:r>
          </a:p>
          <a:p>
            <a:pPr algn="r">
              <a:lnSpc>
                <a:spcPct val="100000"/>
              </a:lnSpc>
            </a:pPr>
            <a:r>
              <a:rPr lang="en-IN" sz="1200" b="1" dirty="0">
                <a:latin typeface="+mn-lt"/>
              </a:rPr>
              <a:t>ADSA – CSCE614</a:t>
            </a:r>
          </a:p>
          <a:p>
            <a:pPr algn="r">
              <a:lnSpc>
                <a:spcPct val="100000"/>
              </a:lnSpc>
            </a:pPr>
            <a:endParaRPr lang="en-IN" sz="1200" b="1" dirty="0">
              <a:latin typeface="+mn-lt"/>
            </a:endParaRPr>
          </a:p>
          <a:p>
            <a:pPr algn="r"/>
            <a:endParaRPr lang="en-IN" sz="1200" b="1" dirty="0">
              <a:latin typeface="+mn-lt"/>
            </a:endParaRPr>
          </a:p>
        </p:txBody>
      </p:sp>
      <p:pic>
        <p:nvPicPr>
          <p:cNvPr id="1026" name="Picture 2" descr="Volker Strassen - Wikipedia">
            <a:extLst>
              <a:ext uri="{FF2B5EF4-FFF2-40B4-BE49-F238E27FC236}">
                <a16:creationId xmlns:a16="http://schemas.microsoft.com/office/drawing/2014/main" id="{78CD742E-7349-4E1D-BE7F-E84AE1063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564" y="2909328"/>
            <a:ext cx="2315696" cy="3473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00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1BF74-CA5A-4EA3-BFF7-168FB5437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556293-C4A2-4086-922B-64AEB67D7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941" y="735106"/>
            <a:ext cx="7162799" cy="5306919"/>
          </a:xfrm>
        </p:spPr>
      </p:pic>
    </p:spTree>
    <p:extLst>
      <p:ext uri="{BB962C8B-B14F-4D97-AF65-F5344CB8AC3E}">
        <p14:creationId xmlns:p14="http://schemas.microsoft.com/office/powerpoint/2010/main" val="819087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15447-FDCE-4FFE-BDE8-AB66B9349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Divide and Conquer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F34BC2-AAE4-4C93-9806-196C193712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398494"/>
            <a:ext cx="6938682" cy="4900707"/>
          </a:xfrm>
        </p:spPr>
      </p:pic>
    </p:spTree>
    <p:extLst>
      <p:ext uri="{BB962C8B-B14F-4D97-AF65-F5344CB8AC3E}">
        <p14:creationId xmlns:p14="http://schemas.microsoft.com/office/powerpoint/2010/main" val="2547163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56A351-07FD-4969-9725-BBAFA6BDC1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776" y="358588"/>
            <a:ext cx="7763436" cy="6266330"/>
          </a:xfrm>
        </p:spPr>
      </p:pic>
    </p:spTree>
    <p:extLst>
      <p:ext uri="{BB962C8B-B14F-4D97-AF65-F5344CB8AC3E}">
        <p14:creationId xmlns:p14="http://schemas.microsoft.com/office/powerpoint/2010/main" val="128309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A7E69-FE99-4E5D-82D4-8639C0362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5B8238-8A07-48BF-8E8F-1FC63D45C4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609600"/>
            <a:ext cx="9246595" cy="5432425"/>
          </a:xfrm>
        </p:spPr>
      </p:pic>
    </p:spTree>
    <p:extLst>
      <p:ext uri="{BB962C8B-B14F-4D97-AF65-F5344CB8AC3E}">
        <p14:creationId xmlns:p14="http://schemas.microsoft.com/office/powerpoint/2010/main" val="93633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3E3E4-8E2B-4526-BC59-D4C75C0B2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42C225-964D-4601-9D39-0BD10F311B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128" y="681318"/>
            <a:ext cx="7795847" cy="5549444"/>
          </a:xfrm>
        </p:spPr>
      </p:pic>
    </p:spTree>
    <p:extLst>
      <p:ext uri="{BB962C8B-B14F-4D97-AF65-F5344CB8AC3E}">
        <p14:creationId xmlns:p14="http://schemas.microsoft.com/office/powerpoint/2010/main" val="3318090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195A0-A250-4819-AC7A-B9AC2C27C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ADB20A-84BA-4857-A0E3-24D92BCD2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057" y="240656"/>
            <a:ext cx="5800165" cy="6376688"/>
          </a:xfrm>
        </p:spPr>
      </p:pic>
    </p:spTree>
    <p:extLst>
      <p:ext uri="{BB962C8B-B14F-4D97-AF65-F5344CB8AC3E}">
        <p14:creationId xmlns:p14="http://schemas.microsoft.com/office/powerpoint/2010/main" val="2026356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0A315-EC57-45B1-8224-3CC7A7C7F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EB92AB-55EF-4CED-9FDB-0FB6A85EE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227" y="304800"/>
            <a:ext cx="8299775" cy="6097794"/>
          </a:xfrm>
        </p:spPr>
      </p:pic>
    </p:spTree>
    <p:extLst>
      <p:ext uri="{BB962C8B-B14F-4D97-AF65-F5344CB8AC3E}">
        <p14:creationId xmlns:p14="http://schemas.microsoft.com/office/powerpoint/2010/main" val="2056346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0A0F1-794F-4A0D-B586-335BE6D04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06188"/>
            <a:ext cx="8596668" cy="1093696"/>
          </a:xfrm>
        </p:spPr>
        <p:txBody>
          <a:bodyPr/>
          <a:lstStyle/>
          <a:p>
            <a:r>
              <a:rPr lang="en-IN" dirty="0"/>
              <a:t>4 cross 4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4CED6A-6AB5-481B-AC55-7A6A6B731A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16" y="1299884"/>
            <a:ext cx="6481247" cy="5051662"/>
          </a:xfrm>
        </p:spPr>
      </p:pic>
    </p:spTree>
    <p:extLst>
      <p:ext uri="{BB962C8B-B14F-4D97-AF65-F5344CB8AC3E}">
        <p14:creationId xmlns:p14="http://schemas.microsoft.com/office/powerpoint/2010/main" val="1633555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C06E0-0443-4FA9-A0D3-AEB0D2A9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0057ED-125A-4BEA-B2FE-2C07DAD8C1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473" y="98706"/>
            <a:ext cx="5387138" cy="38814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9450A4-0099-4392-AD2F-20FD2471EF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473" y="3523130"/>
            <a:ext cx="5387138" cy="300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1372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192</TotalTime>
  <Words>25</Words>
  <Application>Microsoft Office PowerPoint</Application>
  <PresentationFormat>Widescreen</PresentationFormat>
  <Paragraphs>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STRASSEN'S MATRIX MULTIPLICATION </vt:lpstr>
      <vt:lpstr>Divide and Conquer Matrix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 cross 4 matrix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STRASSEN'S MATRIX MULTIPLICATION </dc:title>
  <dc:creator>Dhivya Akoramurthy</dc:creator>
  <cp:lastModifiedBy>Dhivya Akoramurthy</cp:lastModifiedBy>
  <cp:revision>4</cp:revision>
  <dcterms:created xsi:type="dcterms:W3CDTF">2022-02-18T03:54:05Z</dcterms:created>
  <dcterms:modified xsi:type="dcterms:W3CDTF">2022-02-18T07:06:33Z</dcterms:modified>
</cp:coreProperties>
</file>

<file path=docProps/thumbnail.jpeg>
</file>